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5" r:id="rId6"/>
    <p:sldId id="275" r:id="rId7"/>
    <p:sldId id="277" r:id="rId8"/>
    <p:sldId id="283" r:id="rId9"/>
    <p:sldId id="282" r:id="rId10"/>
    <p:sldId id="281" r:id="rId11"/>
    <p:sldId id="280" r:id="rId12"/>
    <p:sldId id="279" r:id="rId13"/>
    <p:sldId id="278" r:id="rId14"/>
    <p:sldId id="276" r:id="rId15"/>
    <p:sldId id="274" r:id="rId1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41" autoAdjust="0"/>
  </p:normalViewPr>
  <p:slideViewPr>
    <p:cSldViewPr snapToGrid="0" snapToObject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8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D2A420C-D21F-4AA6-AC0A-410CEF81DA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CBBD995-6FEB-4252-8FC0-A8D4436AFD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BA96-7B4B-45E0-9000-E25AAD4FE3AC}" type="datetime1">
              <a:rPr lang="pt-BR" smtClean="0"/>
              <a:t>28/02/2023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5BEF00-9953-471A-A74B-6377D92D85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3491D-EC10-4C66-A786-78B246DD1A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7677D-64EE-4E65-88ED-02DF95F5D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627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28013-FCB6-4DB3-86AA-2146ECB93E2E}" type="datetime1">
              <a:rPr lang="pt-BR" smtClean="0"/>
              <a:pPr/>
              <a:t>28/02/2023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A685-9FAA-4505-8051-9DBDC940A32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9275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A685-9FAA-4505-8051-9DBDC940A32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25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A685-9FAA-4505-8051-9DBDC940A32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6E2FD9E-62C1-4A41-B31A-A1FF93BFA21D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B67CC-A79A-4D0B-9A19-B5BF0489738B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D98E45-C13B-4895-996F-994D00DEE4BF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46E73-A7BE-4B9F-9A21-A2E2DAF3D619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B87F1D-1A1A-41E1-B1F4-63F1A822CE2A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visita da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5141CC-6FB9-4099-AC0F-1D6FB1485A90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D57C49-8A2C-42B1-8BA1-F2A9E7E491DD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5E66CB-DE62-4C03-BB2A-18C80F1D8F2A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8FC7B0-D301-48C4-BEC0-DD8471EF27C3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38E6B3-E8A5-41C4-90F5-D124F7E4F0DB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0D56F3-541C-4F10-A83C-E6E49A421F1E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79652F-316D-419C-86DA-B6592259513E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35B752-A5C3-4A54-BFB3-ACEA04E2FFD0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9BA27F-BF9E-435C-9301-628DF9122CE1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911295-CAD4-44FE-A127-41D650E8F088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77AC1-F2EA-4BD3-A9AC-DC65022F7503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1298C3-D24B-4FD9-908F-F3EBEDF14C63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C04F6EF1-794A-4D29-9504-C6813426F5B6}" type="datetime1">
              <a:rPr lang="pt-BR" noProof="0" smtClean="0"/>
              <a:t>28/02/2023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A7722D-BC45-4CB5-A274-5590DC48346E}"/>
              </a:ext>
            </a:extLst>
          </p:cNvPr>
          <p:cNvSpPr/>
          <p:nvPr/>
        </p:nvSpPr>
        <p:spPr>
          <a:xfrm>
            <a:off x="1065866" y="2212320"/>
            <a:ext cx="2221745" cy="2652601"/>
          </a:xfrm>
          <a:prstGeom prst="rect">
            <a:avLst/>
          </a:prstGeom>
          <a:noFill/>
          <a:ln w="381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5943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6738" y="2113696"/>
            <a:ext cx="9062384" cy="2421464"/>
          </a:xfrm>
        </p:spPr>
        <p:txBody>
          <a:bodyPr rtlCol="0">
            <a:normAutofit/>
          </a:bodyPr>
          <a:lstStyle/>
          <a:p>
            <a:pPr algn="l" rtl="0"/>
            <a:r>
              <a:rPr lang="pt-BR" b="1" dirty="0"/>
              <a:t>PLACA MÃE </a:t>
            </a:r>
            <a:br>
              <a:rPr lang="pt-BR" b="1" dirty="0"/>
            </a:br>
            <a:r>
              <a:rPr lang="pt-BR" b="1" dirty="0"/>
              <a:t>E SEUS COMPONENTES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3545"/>
            <a:ext cx="2905811" cy="572620"/>
          </a:xfrm>
        </p:spPr>
        <p:txBody>
          <a:bodyPr rtlCol="0">
            <a:normAutofit/>
          </a:bodyPr>
          <a:lstStyle/>
          <a:p>
            <a:pPr rtl="0"/>
            <a:r>
              <a:rPr lang="pt-BR" sz="2000" dirty="0"/>
              <a:t>TECNOLOGIA E TEORIA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BD61D9-A6BE-494D-87D8-06532F3768C5}"/>
              </a:ext>
            </a:extLst>
          </p:cNvPr>
          <p:cNvSpPr txBox="1"/>
          <p:nvPr/>
        </p:nvSpPr>
        <p:spPr>
          <a:xfrm>
            <a:off x="464032" y="6051321"/>
            <a:ext cx="36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APRESENTADO POR VICTORIA E SARA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50509-EFF9-4CF3-9937-1C157E93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2" y="595256"/>
            <a:ext cx="2519978" cy="1316019"/>
          </a:xfrm>
        </p:spPr>
        <p:txBody>
          <a:bodyPr/>
          <a:lstStyle/>
          <a:p>
            <a:r>
              <a:rPr lang="pt-BR" dirty="0"/>
              <a:t>PORTA USB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A7DA2E-95D5-423D-BBEE-F196CC24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075" y="2142067"/>
            <a:ext cx="8601151" cy="36491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Ela corresponde ao termo Universal Serial Bus, que em tradução para o português quer dizer Porta Serial Universal. Em outras palavras, consiste em um tipo de cabo que se adapta a uma enorme quantidade de aparelhos diferentes.</a:t>
            </a:r>
          </a:p>
        </p:txBody>
      </p:sp>
    </p:spTree>
    <p:extLst>
      <p:ext uri="{BB962C8B-B14F-4D97-AF65-F5344CB8AC3E}">
        <p14:creationId xmlns:p14="http://schemas.microsoft.com/office/powerpoint/2010/main" val="292265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4C98D-9C38-449D-AECF-02B34B26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13" y="512781"/>
            <a:ext cx="3746350" cy="1907689"/>
          </a:xfrm>
        </p:spPr>
        <p:txBody>
          <a:bodyPr/>
          <a:lstStyle/>
          <a:p>
            <a:r>
              <a:rPr lang="pt-BR" dirty="0"/>
              <a:t>O QUE É PLACA SERIAL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06D64-11C5-404D-B056-85E232E81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251959" cy="364913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é uma porta de comunicação utilizada para conectar </a:t>
            </a:r>
            <a:r>
              <a:rPr lang="pt-BR" dirty="0" err="1"/>
              <a:t>pendrives</a:t>
            </a:r>
            <a:r>
              <a:rPr lang="pt-BR" dirty="0"/>
              <a:t>, modems, mouses, algumas impressoras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343A-34D2-4B77-8155-6BFBB7A344D9}"/>
              </a:ext>
            </a:extLst>
          </p:cNvPr>
          <p:cNvSpPr txBox="1"/>
          <p:nvPr/>
        </p:nvSpPr>
        <p:spPr>
          <a:xfrm>
            <a:off x="6411559" y="828339"/>
            <a:ext cx="4528969" cy="122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+mj-lt"/>
              </a:rPr>
              <a:t>O QUE É UMA PLACA DE REDE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0D5626-4831-4359-923C-352A2DC59971}"/>
              </a:ext>
            </a:extLst>
          </p:cNvPr>
          <p:cNvSpPr txBox="1"/>
          <p:nvPr/>
        </p:nvSpPr>
        <p:spPr>
          <a:xfrm>
            <a:off x="7218381" y="3429000"/>
            <a:ext cx="399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Uma placa de rede é um dispositivo de hardware responsável pela comunicação de um computador em uma rede de computadores.</a:t>
            </a:r>
          </a:p>
        </p:txBody>
      </p:sp>
    </p:spTree>
    <p:extLst>
      <p:ext uri="{BB962C8B-B14F-4D97-AF65-F5344CB8AC3E}">
        <p14:creationId xmlns:p14="http://schemas.microsoft.com/office/powerpoint/2010/main" val="17496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AB9A445-D04D-4A8B-A493-2CFBB4CC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" y="9"/>
            <a:ext cx="12191981" cy="6846460"/>
          </a:xfrm>
          <a:prstGeom prst="rect">
            <a:avLst/>
          </a:prstGeom>
        </p:spPr>
      </p:pic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349" y="1363135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1D55F-82A3-4CCD-9A80-A30B97D77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718" y="404508"/>
            <a:ext cx="10131425" cy="1456267"/>
          </a:xfrm>
        </p:spPr>
        <p:txBody>
          <a:bodyPr/>
          <a:lstStyle/>
          <a:p>
            <a:r>
              <a:rPr lang="pt-BR" dirty="0"/>
              <a:t>PLACA MÃE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7C4023-A412-4A1D-8713-9DE38C43F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54618"/>
            <a:ext cx="5201735" cy="364913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2000" dirty="0"/>
              <a:t>É uma peça central responsável por conectar e interligar todos os componentes (processador com memória RAM, disco rígido, placa gráfica). A placa une todas as partes do sistema numa só rede de fios, porque dispõe de caminhos que permitem a troca de informação entre processadores, memórias, placas e </a:t>
            </a:r>
            <a:r>
              <a:rPr lang="pt-BR" sz="2000" dirty="0" err="1"/>
              <a:t>etc</a:t>
            </a:r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184DC5-6FC9-4D8E-9DB9-33949F9A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5" y="1109497"/>
            <a:ext cx="5849190" cy="4409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65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F3044-3697-4330-B778-6FA9B9D4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69751"/>
            <a:ext cx="3983018" cy="2477845"/>
          </a:xfrm>
        </p:spPr>
        <p:txBody>
          <a:bodyPr/>
          <a:lstStyle/>
          <a:p>
            <a:r>
              <a:rPr lang="pt-BR" dirty="0"/>
              <a:t>SOQUETE DE PROCESSADOR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2FE8B6-AB1A-44AF-9B3C-F011D62D72A9}"/>
              </a:ext>
            </a:extLst>
          </p:cNvPr>
          <p:cNvSpPr txBox="1"/>
          <p:nvPr/>
        </p:nvSpPr>
        <p:spPr>
          <a:xfrm>
            <a:off x="7885355" y="2947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9A3F55-2618-4DDA-B0D5-A13636F68839}"/>
              </a:ext>
            </a:extLst>
          </p:cNvPr>
          <p:cNvSpPr txBox="1"/>
          <p:nvPr/>
        </p:nvSpPr>
        <p:spPr>
          <a:xfrm>
            <a:off x="7523183" y="1118795"/>
            <a:ext cx="330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+mj-lt"/>
              </a:rPr>
              <a:t>SOQUETE DE MEMORIA RAM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4894A9-04BB-4792-9C9F-7C289CFFB6E8}"/>
              </a:ext>
            </a:extLst>
          </p:cNvPr>
          <p:cNvSpPr txBox="1"/>
          <p:nvPr/>
        </p:nvSpPr>
        <p:spPr>
          <a:xfrm>
            <a:off x="7885355" y="4023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16F900-4A16-42BE-BACF-341AE8A4CB49}"/>
              </a:ext>
            </a:extLst>
          </p:cNvPr>
          <p:cNvSpPr txBox="1"/>
          <p:nvPr/>
        </p:nvSpPr>
        <p:spPr>
          <a:xfrm>
            <a:off x="7523183" y="3137642"/>
            <a:ext cx="4141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É UM SLOT PRODUZIDO PARA ALOCAR UM CONJUNTO DE CHIPS DE MEMORIA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É A CAPACIDADE QUE UM COMPUTADOR OU CELULAR TEM DE DAR SUPORTE PARA RODAR SOFTWARES, OU SEJA, DE EXIBIR PROGRAMAS E FAZÊ-LOS FUNCIONAR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26A3E79-A433-48D8-A764-417E811B04E5}"/>
              </a:ext>
            </a:extLst>
          </p:cNvPr>
          <p:cNvSpPr txBox="1"/>
          <p:nvPr/>
        </p:nvSpPr>
        <p:spPr>
          <a:xfrm>
            <a:off x="527123" y="3316928"/>
            <a:ext cx="36791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É UM COMPARTIMENTO FEITO PARA INSERIR UM PROCESSADOR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O PROCESSADOR É A UNIDADE CENTRAL DE PROCESAMENTO DE UM COMPUTADOR (CPU), QUE FUNCIONA COMO O CEREBRO DO COMPUTADOR, POIS INTERAGE E FAZ AS CONEXÕES NECESSÁRIAS ENTRE TODOS OS PROGRAMAS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14EC891-FB63-433E-A252-9E42679F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088" y="4001762"/>
            <a:ext cx="3864998" cy="25766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45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F4E0EE-4523-4B55-BAF5-174454CA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884" y="581764"/>
            <a:ext cx="8856231" cy="1708673"/>
          </a:xfrm>
        </p:spPr>
        <p:txBody>
          <a:bodyPr>
            <a:normAutofit/>
          </a:bodyPr>
          <a:lstStyle/>
          <a:p>
            <a:r>
              <a:rPr lang="pt-BR" dirty="0"/>
              <a:t>QUAL A DIFERENÇA ENTRE IDE PATA E SATA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732535C-58E8-4026-A265-53D83C11DC90}"/>
              </a:ext>
            </a:extLst>
          </p:cNvPr>
          <p:cNvSpPr txBox="1"/>
          <p:nvPr/>
        </p:nvSpPr>
        <p:spPr>
          <a:xfrm>
            <a:off x="2958354" y="3429000"/>
            <a:ext cx="599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O PATA faz a transferência de dados de forma paralela. Ou seja, é como se os dados estivesse lado a lado. Já o SATA faz a transferência em série. Ou seja, é como se os dados estivessem em fila.</a:t>
            </a:r>
          </a:p>
        </p:txBody>
      </p:sp>
    </p:spTree>
    <p:extLst>
      <p:ext uri="{BB962C8B-B14F-4D97-AF65-F5344CB8AC3E}">
        <p14:creationId xmlns:p14="http://schemas.microsoft.com/office/powerpoint/2010/main" val="2231708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D24E9-7E5F-4068-B454-441737DC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CHIPSET PONTE NORTE E PONTE SUL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7901A4-A217-4754-B8A1-C2FC980D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8857"/>
            <a:ext cx="10131425" cy="364913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A ponte norte ou </a:t>
            </a:r>
            <a:r>
              <a:rPr lang="pt-BR" dirty="0" err="1"/>
              <a:t>northbridge</a:t>
            </a:r>
            <a:r>
              <a:rPr lang="pt-BR" dirty="0"/>
              <a:t>, faz o controle dos componentes denominados rápidos; como é o caso da placa de vídeo, memória RAM e do processador. E, a ponte sul ou </a:t>
            </a:r>
            <a:r>
              <a:rPr lang="pt-BR" dirty="0" err="1"/>
              <a:t>southbridge</a:t>
            </a:r>
            <a:r>
              <a:rPr lang="pt-BR" dirty="0"/>
              <a:t> controla os componentes, como portas USB e paralelas, slots PCI e ISA e, os discos rígidos, que são classificados como componentes lentos.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775D26-BC10-4CF8-A26F-DD036BC9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142" y="4442908"/>
            <a:ext cx="3922058" cy="19901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42791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D55C4-2804-4E28-BA50-51D9E155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4" y="545054"/>
            <a:ext cx="10131425" cy="1456267"/>
          </a:xfrm>
        </p:spPr>
        <p:txBody>
          <a:bodyPr/>
          <a:lstStyle/>
          <a:p>
            <a:r>
              <a:rPr lang="pt-BR" dirty="0"/>
              <a:t>BIOS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66417D-AF37-4752-B85B-F4F4DE278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379" y="1828800"/>
            <a:ext cx="7955692" cy="356436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É A SIGLA BASIC INPUT/OUTPUT SYSTEM,ELE É RESPONSAVEL POR INICIAR OS SISTEMAS OPERACIONAIS E AS TAREFAS MAIS IMPORTANTES DE UM COMPUTADOR . </a:t>
            </a:r>
          </a:p>
        </p:txBody>
      </p:sp>
    </p:spTree>
    <p:extLst>
      <p:ext uri="{BB962C8B-B14F-4D97-AF65-F5344CB8AC3E}">
        <p14:creationId xmlns:p14="http://schemas.microsoft.com/office/powerpoint/2010/main" val="41171268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6F43C3-24F7-440B-93B5-7A88FBA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slots </a:t>
            </a:r>
            <a:r>
              <a:rPr lang="pt-BR" dirty="0" err="1"/>
              <a:t>pci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C24F78-7AEE-4A0B-A968-F48350336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686" y="2098539"/>
            <a:ext cx="6309772" cy="35643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Os slots PCI permitem que você instale uma ampla variedade de placas de expansão, inclusive: Placas de vídeo ou gráficas. Placas de som.</a:t>
            </a:r>
          </a:p>
        </p:txBody>
      </p:sp>
    </p:spTree>
    <p:extLst>
      <p:ext uri="{BB962C8B-B14F-4D97-AF65-F5344CB8AC3E}">
        <p14:creationId xmlns:p14="http://schemas.microsoft.com/office/powerpoint/2010/main" val="157155583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7B6AF3D-DA31-4A61-9BDC-24FACA3A2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645" y="646355"/>
            <a:ext cx="2228027" cy="2230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082DFF-FA46-4C6A-ACDF-C114B8D5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599"/>
            <a:ext cx="3552711" cy="2230419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O QUE É PLACA DE VIDEO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46189C-AA4B-4D4F-817E-0B3C4E36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124" y="1668331"/>
            <a:ext cx="5342274" cy="436670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é uma placa de expansão que gera uma saída de alimentação de imagens para um dispositivo de exibição.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769629-4659-4944-8DC1-2F8F1EBD4C99}"/>
              </a:ext>
            </a:extLst>
          </p:cNvPr>
          <p:cNvSpPr txBox="1"/>
          <p:nvPr/>
        </p:nvSpPr>
        <p:spPr>
          <a:xfrm>
            <a:off x="7110805" y="1124643"/>
            <a:ext cx="343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O QUE É PLACA DE AUDIO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EF4ECF-5A74-44FB-93EC-055DF652F7DE}"/>
              </a:ext>
            </a:extLst>
          </p:cNvPr>
          <p:cNvSpPr txBox="1"/>
          <p:nvPr/>
        </p:nvSpPr>
        <p:spPr>
          <a:xfrm>
            <a:off x="7110805" y="3390020"/>
            <a:ext cx="4894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Placa de som é um dispositivo de hardware que envia e recebe sinais sonoros entre equipamentos de som e um computador</a:t>
            </a:r>
          </a:p>
        </p:txBody>
      </p:sp>
    </p:spTree>
    <p:extLst>
      <p:ext uri="{BB962C8B-B14F-4D97-AF65-F5344CB8AC3E}">
        <p14:creationId xmlns:p14="http://schemas.microsoft.com/office/powerpoint/2010/main" val="243531279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FBC1A-9A6E-4D85-8E51-7B86082A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798" y="498438"/>
            <a:ext cx="1949823" cy="1456267"/>
          </a:xfrm>
        </p:spPr>
        <p:txBody>
          <a:bodyPr/>
          <a:lstStyle/>
          <a:p>
            <a:r>
              <a:rPr lang="pt-BR" dirty="0"/>
              <a:t>ATX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7D785A-3D83-4708-AE0B-0566D7A5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825" y="3027380"/>
            <a:ext cx="3593951" cy="35939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A9B60D-D00C-4722-95EE-B8F562863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65088"/>
            <a:ext cx="10131425" cy="36491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Ele fornece energia para alimentar a </a:t>
            </a:r>
            <a:r>
              <a:rPr lang="pt-BR" dirty="0" err="1"/>
              <a:t>placa-mãe</a:t>
            </a:r>
            <a:r>
              <a:rPr lang="pt-BR" dirty="0"/>
              <a:t> e diversos circuitos e dispositivos a ela conectados, tais como a CPU, memória RAM, placas de expansão e o chipset, entre muitos outros.</a:t>
            </a:r>
          </a:p>
        </p:txBody>
      </p:sp>
    </p:spTree>
    <p:extLst>
      <p:ext uri="{BB962C8B-B14F-4D97-AF65-F5344CB8AC3E}">
        <p14:creationId xmlns:p14="http://schemas.microsoft.com/office/powerpoint/2010/main" val="397289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0</TotalTime>
  <Words>530</Words>
  <Application>Microsoft Office PowerPoint</Application>
  <PresentationFormat>Widescreen</PresentationFormat>
  <Paragraphs>36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Celeste</vt:lpstr>
      <vt:lpstr>PLACA MÃE  E SEUS COMPONENTES</vt:lpstr>
      <vt:lpstr>PLACA MÃE</vt:lpstr>
      <vt:lpstr>SOQUETE DE PROCESSADOR </vt:lpstr>
      <vt:lpstr>QUAL A DIFERENÇA ENTRE IDE PATA E SATA</vt:lpstr>
      <vt:lpstr>O QUE É CHIPSET PONTE NORTE E PONTE SUL </vt:lpstr>
      <vt:lpstr>BIOS </vt:lpstr>
      <vt:lpstr>O que são slots pci</vt:lpstr>
      <vt:lpstr>O QUE É PLACA DE VIDEO</vt:lpstr>
      <vt:lpstr>ATX</vt:lpstr>
      <vt:lpstr>PORTA USB</vt:lpstr>
      <vt:lpstr>O QUE É PLACA SERIAL</vt:lpstr>
      <vt:lpstr>Agradecemos!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PLACA MÃE  E SEUS COMPONENTES</dc:title>
  <dc:creator/>
  <cp:lastModifiedBy/>
  <cp:revision>2</cp:revision>
  <dcterms:created xsi:type="dcterms:W3CDTF">2023-02-27T11:11:13Z</dcterms:created>
  <dcterms:modified xsi:type="dcterms:W3CDTF">2023-02-28T13:30:11Z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